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2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hale@mst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52600"/>
            <a:ext cx="6324600" cy="1470025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Budgetary Affairs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Committee Report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Senate Meeting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October 19, 2017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002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17526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9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  <a:ln w="127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2800" b="1" dirty="0" smtClean="0"/>
          </a:p>
          <a:p>
            <a:pPr marL="0" indent="0" algn="ctr">
              <a:buNone/>
            </a:pPr>
            <a:r>
              <a:rPr lang="en-US" sz="12800" b="1" dirty="0" smtClean="0"/>
              <a:t>  </a:t>
            </a:r>
            <a:r>
              <a:rPr lang="en-US" sz="14400" b="1" dirty="0" smtClean="0"/>
              <a:t>BUDGET REDUCTIONS</a:t>
            </a:r>
          </a:p>
          <a:p>
            <a:pPr marL="0" indent="0" algn="ctr">
              <a:buNone/>
            </a:pPr>
            <a:endParaRPr lang="en-US" sz="14400" b="1" dirty="0" smtClean="0"/>
          </a:p>
          <a:p>
            <a:pPr marL="0" indent="0" algn="ctr">
              <a:buNone/>
            </a:pPr>
            <a:r>
              <a:rPr lang="en-US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Budgetary Affairs Committee (BAC) Budget Task Force</a:t>
            </a:r>
            <a:r>
              <a:rPr lang="en-US" sz="11200" b="1" dirty="0" smtClean="0"/>
              <a:t>  </a:t>
            </a:r>
          </a:p>
          <a:p>
            <a:pPr marL="0" indent="0" algn="ctr"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helped propose  FY18 Budget Reductions </a:t>
            </a:r>
            <a:r>
              <a:rPr lang="en-US" sz="11200" b="1" dirty="0">
                <a:solidFill>
                  <a:srgbClr val="0070C0"/>
                </a:solidFill>
              </a:rPr>
              <a:t>totaling </a:t>
            </a:r>
            <a:endParaRPr lang="en-US" sz="11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1200" b="1" dirty="0" smtClean="0"/>
              <a:t>$ 6,881,762</a:t>
            </a:r>
          </a:p>
          <a:p>
            <a:pPr marL="0" indent="0" algn="ctr">
              <a:buNone/>
            </a:pPr>
            <a:r>
              <a:rPr lang="en-US" sz="11200" b="1" dirty="0" smtClean="0">
                <a:solidFill>
                  <a:srgbClr val="0070C0"/>
                </a:solidFill>
              </a:rPr>
              <a:t>to cover a $4.6M projected shortfall last semester</a:t>
            </a:r>
            <a:endParaRPr lang="en-US" sz="11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1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4400" b="1" dirty="0" smtClean="0">
                <a:solidFill>
                  <a:srgbClr val="FF0000"/>
                </a:solidFill>
              </a:rPr>
              <a:t> </a:t>
            </a:r>
            <a:r>
              <a:rPr lang="en-US" sz="11200" b="1" dirty="0" smtClean="0">
                <a:solidFill>
                  <a:srgbClr val="FF0000"/>
                </a:solidFill>
              </a:rPr>
              <a:t>Present FY18 Reductions totaling </a:t>
            </a:r>
          </a:p>
          <a:p>
            <a:pPr marL="0" indent="0" algn="ctr">
              <a:buNone/>
            </a:pPr>
            <a:r>
              <a:rPr lang="en-US" sz="11200" b="1" dirty="0" smtClean="0"/>
              <a:t>$6,902,000</a:t>
            </a:r>
          </a:p>
          <a:p>
            <a:pPr marL="0" indent="0" algn="ctr">
              <a:buNone/>
            </a:pPr>
            <a:r>
              <a:rPr lang="en-US" sz="11200" b="1" dirty="0" smtClean="0">
                <a:solidFill>
                  <a:srgbClr val="FF0000"/>
                </a:solidFill>
              </a:rPr>
              <a:t>include </a:t>
            </a:r>
            <a:r>
              <a:rPr lang="en-US" sz="11200" b="1" dirty="0" smtClean="0"/>
              <a:t>modifications</a:t>
            </a:r>
            <a:r>
              <a:rPr lang="en-US" sz="11200" b="1" dirty="0" smtClean="0">
                <a:solidFill>
                  <a:srgbClr val="FF0000"/>
                </a:solidFill>
              </a:rPr>
              <a:t> for about </a:t>
            </a:r>
            <a:r>
              <a:rPr lang="en-US" sz="11200" b="1" dirty="0" smtClean="0">
                <a:solidFill>
                  <a:srgbClr val="FF0000"/>
                </a:solidFill>
              </a:rPr>
              <a:t>six </a:t>
            </a:r>
            <a:r>
              <a:rPr lang="en-US" sz="11200" b="1" dirty="0" smtClean="0">
                <a:solidFill>
                  <a:srgbClr val="FF0000"/>
                </a:solidFill>
              </a:rPr>
              <a:t>units.  </a:t>
            </a:r>
          </a:p>
          <a:p>
            <a:pPr marL="0" indent="0" algn="ctr">
              <a:buNone/>
            </a:pPr>
            <a:r>
              <a:rPr lang="en-US" sz="11200" b="1" dirty="0" smtClean="0">
                <a:solidFill>
                  <a:srgbClr val="FF0000"/>
                </a:solidFill>
              </a:rPr>
              <a:t>More details are in web BAC Report</a:t>
            </a:r>
            <a:r>
              <a:rPr lang="en-US" sz="14400" b="1" dirty="0" smtClean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31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657600"/>
          </a:xfrm>
          <a:ln w="2222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$20M is “set aside” (financial/campus)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KMST termination: no public notice/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consideration particularly to patrons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Revised reductions leave larger balance?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Detailed account comparisons essential!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Some “reductions” are “realignments”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0699" y="609600"/>
            <a:ext cx="6482287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/>
              <a:t>   </a:t>
            </a:r>
            <a:r>
              <a:rPr lang="en-US" sz="4400" b="1" dirty="0" smtClean="0"/>
              <a:t>Issues/Concerns:</a:t>
            </a:r>
          </a:p>
          <a:p>
            <a:pPr algn="ctr"/>
            <a:r>
              <a:rPr lang="en-US" sz="4400" b="1" dirty="0" smtClean="0"/>
              <a:t>Budget Reduction Scenario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information contact </a:t>
            </a:r>
            <a:r>
              <a:rPr lang="en-US" dirty="0" smtClean="0">
                <a:hlinkClick r:id="rId2"/>
              </a:rPr>
              <a:t>bhale@mst.edu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8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115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Budgetary Affairs  Committee Report</vt:lpstr>
      <vt:lpstr>PowerPoint Presentation</vt:lpstr>
      <vt:lpstr>PowerPoint Presentation</vt:lpstr>
      <vt:lpstr>For more information contact bhale@mst.edu  Thank you!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Hale, Barbara N.</cp:lastModifiedBy>
  <cp:revision>46</cp:revision>
  <cp:lastPrinted>2017-03-23T20:30:39Z</cp:lastPrinted>
  <dcterms:created xsi:type="dcterms:W3CDTF">2017-01-26T06:44:54Z</dcterms:created>
  <dcterms:modified xsi:type="dcterms:W3CDTF">2017-10-19T14:43:28Z</dcterms:modified>
</cp:coreProperties>
</file>